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64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DCA34-1AE4-7945-BDEA-2DCE96F936CF}" type="datetimeFigureOut">
              <a:rPr lang="es-ES_tradnl" smtClean="0"/>
              <a:t>4/12/17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E194-F0CB-0143-B312-B856E2973C0C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86877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DCA34-1AE4-7945-BDEA-2DCE96F936CF}" type="datetimeFigureOut">
              <a:rPr lang="es-ES_tradnl" smtClean="0"/>
              <a:t>4/12/17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E194-F0CB-0143-B312-B856E2973C0C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01607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DCA34-1AE4-7945-BDEA-2DCE96F936CF}" type="datetimeFigureOut">
              <a:rPr lang="es-ES_tradnl" smtClean="0"/>
              <a:t>4/12/17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E194-F0CB-0143-B312-B856E2973C0C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49971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DCA34-1AE4-7945-BDEA-2DCE96F936CF}" type="datetimeFigureOut">
              <a:rPr lang="es-ES_tradnl" smtClean="0"/>
              <a:t>4/12/17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E194-F0CB-0143-B312-B856E2973C0C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23635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DCA34-1AE4-7945-BDEA-2DCE96F936CF}" type="datetimeFigureOut">
              <a:rPr lang="es-ES_tradnl" smtClean="0"/>
              <a:t>4/12/17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E194-F0CB-0143-B312-B856E2973C0C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63305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DCA34-1AE4-7945-BDEA-2DCE96F936CF}" type="datetimeFigureOut">
              <a:rPr lang="es-ES_tradnl" smtClean="0"/>
              <a:t>4/12/17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E194-F0CB-0143-B312-B856E2973C0C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02643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DCA34-1AE4-7945-BDEA-2DCE96F936CF}" type="datetimeFigureOut">
              <a:rPr lang="es-ES_tradnl" smtClean="0"/>
              <a:t>4/12/17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E194-F0CB-0143-B312-B856E2973C0C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03273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DCA34-1AE4-7945-BDEA-2DCE96F936CF}" type="datetimeFigureOut">
              <a:rPr lang="es-ES_tradnl" smtClean="0"/>
              <a:t>4/12/17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E194-F0CB-0143-B312-B856E2973C0C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33768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DCA34-1AE4-7945-BDEA-2DCE96F936CF}" type="datetimeFigureOut">
              <a:rPr lang="es-ES_tradnl" smtClean="0"/>
              <a:t>4/12/17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E194-F0CB-0143-B312-B856E2973C0C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6295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DCA34-1AE4-7945-BDEA-2DCE96F936CF}" type="datetimeFigureOut">
              <a:rPr lang="es-ES_tradnl" smtClean="0"/>
              <a:t>4/12/17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E194-F0CB-0143-B312-B856E2973C0C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28919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DCA34-1AE4-7945-BDEA-2DCE96F936CF}" type="datetimeFigureOut">
              <a:rPr lang="es-ES_tradnl" smtClean="0"/>
              <a:t>4/12/17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E194-F0CB-0143-B312-B856E2973C0C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05162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DCA34-1AE4-7945-BDEA-2DCE96F936CF}" type="datetimeFigureOut">
              <a:rPr lang="es-ES_tradnl" smtClean="0"/>
              <a:t>4/12/17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4FE194-F0CB-0143-B312-B856E2973C0C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32820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666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"/>
    </mc:Choice>
    <mc:Fallback>
      <p:transition spd="slow" advClick="0" advTm="4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628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"/>
    </mc:Choice>
    <mc:Fallback>
      <p:transition spd="slow" advClick="0" advTm="4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15240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843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"/>
    </mc:Choice>
    <mc:Fallback>
      <p:transition spd="slow" advClick="0" advTm="4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130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"/>
    </mc:Choice>
    <mc:Fallback>
      <p:transition spd="slow" advClick="0" advTm="4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377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"/>
    </mc:Choice>
    <mc:Fallback>
      <p:transition spd="slow" advClick="0" advTm="4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322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"/>
    </mc:Choice>
    <mc:Fallback>
      <p:transition spd="slow" advClick="0" advTm="4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486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"/>
    </mc:Choice>
    <mc:Fallback>
      <p:transition spd="slow" advClick="0" advTm="4000"/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Panorámica</PresentationFormat>
  <Paragraphs>0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Manager/>
  <Company/>
  <LinksUpToDate>false</LinksUpToDate>
  <SharedDoc>false</SharedDoc>
  <HyperlinkBase/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subject/>
  <dc:creator>Usuario de Microsoft Office</dc:creator>
  <cp:keywords/>
  <dc:description/>
  <cp:lastModifiedBy>Usuario de Microsoft Office</cp:lastModifiedBy>
  <cp:revision>2</cp:revision>
  <dcterms:created xsi:type="dcterms:W3CDTF">2017-12-04T20:50:48Z</dcterms:created>
  <dcterms:modified xsi:type="dcterms:W3CDTF">2017-12-04T20:52:12Z</dcterms:modified>
  <cp:category/>
</cp:coreProperties>
</file>